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handoutMasterIdLst>
    <p:handoutMasterId r:id="rId3"/>
  </p:handout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2579"/>
    <a:srgbClr val="2597FF"/>
    <a:srgbClr val="FF9E1D"/>
    <a:srgbClr val="D68B1C"/>
    <a:srgbClr val="D09622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30E643C-1118-4849-B1BD-C6DE10A360AE}" type="datetimeFigureOut">
              <a:rPr lang="th-TH"/>
              <a:pPr>
                <a:defRPr/>
              </a:pPr>
              <a:t>27/09/61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E146197-9CF2-4351-8FB9-5FFFB5D8B55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ชื่อเรื่อง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2" name="ชื่อเรื่องรอง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20" name="ตัวยึดท้ายกระดา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วงรี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วงรี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สี่เหลี่ยมผืนผ้า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วงรี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วงรี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สี่เหลี่ยมผืนผ้า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9" name="แผนผังลำดับงาน: กระบวนการ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แผนผังลำดับงาน: กระบวนการ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วงกลม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วงรี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โดนัท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ตัวยึดชื่อเรื่อง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ตัวยึดข้อความ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4" name="ตัวยึดวันที่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9A54C344-EACB-4971-8534-A4E9395B1811}" type="datetimeFigureOut">
              <a:rPr lang="en-US" smtClean="0"/>
              <a:pPr>
                <a:defRPr/>
              </a:pPr>
              <a:t>9/27/2018</a:t>
            </a:fld>
            <a:endParaRPr lang="en-US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6A6DF3BD-CE8B-4C45-ABEE-A3E968C5CD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สี่เหลี่ยมผืนผ้า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0605" y="1443835"/>
            <a:ext cx="6404459" cy="318849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r>
              <a:rPr lang="th-TH" sz="4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เว็บ</a:t>
            </a:r>
            <a:r>
              <a:rPr lang="th-TH" sz="4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ไซด์</a:t>
            </a: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cap="none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การประกัน</a:t>
            </a:r>
            <a:r>
              <a:rPr lang="th-TH" sz="3200" b="1" cap="none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คุณภาพการพัฒนาฝีมือ</a:t>
            </a:r>
            <a:r>
              <a:rPr lang="th-TH" sz="3200" b="1" cap="none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br>
              <a:rPr lang="th-TH" sz="3200" b="1" cap="none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 Skill Development Quality Assurance :SDQA </a:t>
            </a:r>
            <a:r>
              <a:rPr lang="en-US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cap="none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cap="none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http://sdqa.dsd.go.th/?page_id=857</a:t>
            </a:r>
            <a:endParaRPr lang="en-US" sz="3200" b="1" cap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7950" y="6529388"/>
            <a:ext cx="6511925" cy="328612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th-TH"/>
              <a:t>กลุ่มพัฒนาระบบการฝึก สำนักพัฒนาผู้ฝึกและเทคโนโลยีการฝึก</a:t>
            </a:r>
            <a:endParaRPr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จุดที่สุด">
  <a:themeElements>
    <a:clrScheme name="จุดที่สุด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จุดที่สุด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จุดที่สุด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391</TotalTime>
  <Words>15</Words>
  <Application>Microsoft Office PowerPoint</Application>
  <PresentationFormat>นำเสนอทางหน้าจอ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13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15" baseType="lpstr">
      <vt:lpstr>Franklin Gothic Book</vt:lpstr>
      <vt:lpstr>Arial</vt:lpstr>
      <vt:lpstr>Franklin Gothic Medium</vt:lpstr>
      <vt:lpstr>Wingdings</vt:lpstr>
      <vt:lpstr>Calibri</vt:lpstr>
      <vt:lpstr>Cordia New</vt:lpstr>
      <vt:lpstr>BrowalliaUPC</vt:lpstr>
      <vt:lpstr>LilyUPC</vt:lpstr>
      <vt:lpstr>Tunga</vt:lpstr>
      <vt:lpstr>LilyUPC (Headings)</vt:lpstr>
      <vt:lpstr>TH SarabunIT๙</vt:lpstr>
      <vt:lpstr>Angsana New</vt:lpstr>
      <vt:lpstr>Times New Roman</vt:lpstr>
      <vt:lpstr>จุดที่สุด</vt:lpstr>
      <vt:lpstr>เว็บไซด์ การประกันคุณภาพการพัฒนาฝีมือแรงงาน ( Skill Development Quality Assurance :SDQA )  http://sdqa.dsd.go.th/?page_id=857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Windows User</cp:lastModifiedBy>
  <cp:revision>103</cp:revision>
  <dcterms:created xsi:type="dcterms:W3CDTF">2013-08-21T19:17:07Z</dcterms:created>
  <dcterms:modified xsi:type="dcterms:W3CDTF">2018-09-27T07:28:07Z</dcterms:modified>
</cp:coreProperties>
</file>